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8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5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25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7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36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3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3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72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0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25C83-1405-4126-B0EC-E1794E759CFB}" type="datetimeFigureOut">
              <a:rPr lang="en-US" smtClean="0"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F90DA-C316-45AE-BACE-659CA80D3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9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Magnetic Nanoparticle Killing Cancer Cells</a:t>
            </a:r>
            <a:endParaRPr lang="en-US" dirty="0"/>
          </a:p>
        </p:txBody>
      </p:sp>
      <p:pic>
        <p:nvPicPr>
          <p:cNvPr id="4" name="Picture 6" descr="Image result for killing cancer cell with magnetic fie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18" y="1453412"/>
            <a:ext cx="9102900" cy="512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60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Dipole Moments and Field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32" y="1534169"/>
            <a:ext cx="4511338" cy="318553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375719" y="5312095"/>
                <a:ext cx="1513188" cy="4140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5719" y="5312095"/>
                <a:ext cx="1513188" cy="4140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 descr="Related ima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280" y="1534169"/>
            <a:ext cx="4264412" cy="292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 result for heating water molecule with microwav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279" y="4503869"/>
            <a:ext cx="2857500" cy="224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21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Dipole Moments and Field</a:t>
            </a:r>
            <a:endParaRPr lang="en-US" dirty="0"/>
          </a:p>
        </p:txBody>
      </p:sp>
      <p:pic>
        <p:nvPicPr>
          <p:cNvPr id="6146" name="Picture 2" descr="Image result for magnetic dipole moment in magnetic fiel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74" y="1770883"/>
            <a:ext cx="6050664" cy="407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464908" y="6135879"/>
                <a:ext cx="1513188" cy="4140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4908" y="6135879"/>
                <a:ext cx="1513188" cy="41408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24465" y="6074095"/>
                <a:ext cx="1513188" cy="414088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⃑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acc>
                        <m:accPr>
                          <m:chr m:val="⃑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465" y="6074095"/>
                <a:ext cx="1513188" cy="4140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4" descr="Related 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758" y="1534168"/>
            <a:ext cx="5540107" cy="1719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killing cancer cell with magnetic field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851"/>
          <a:stretch/>
        </p:blipFill>
        <p:spPr bwMode="auto">
          <a:xfrm>
            <a:off x="7805351" y="3579420"/>
            <a:ext cx="3303373" cy="2970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189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336461"/>
            <a:ext cx="9796849" cy="548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73427" y="2240692"/>
            <a:ext cx="1581665" cy="2965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Image result for killing cancer cell with magnetic fiel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869" y="27159"/>
            <a:ext cx="4539049" cy="255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27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Theme</vt:lpstr>
      <vt:lpstr>Magnetic Nanoparticle Killing Cancer Cells</vt:lpstr>
      <vt:lpstr>Dipole Moments and Field</vt:lpstr>
      <vt:lpstr>Dipole Moments and Field</vt:lpstr>
      <vt:lpstr>Applications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TEYU CHIEN</dc:creator>
  <cp:lastModifiedBy>TEYU CHIEN</cp:lastModifiedBy>
  <cp:revision>4</cp:revision>
  <dcterms:created xsi:type="dcterms:W3CDTF">2018-09-20T21:01:18Z</dcterms:created>
  <dcterms:modified xsi:type="dcterms:W3CDTF">2018-09-20T21:21:18Z</dcterms:modified>
</cp:coreProperties>
</file>