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44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54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3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3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7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12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8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8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27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7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9CF3B-269D-4A43-B3F9-A780161A37F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076A0-1357-4063-9B95-A6E3A417F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0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 smtClean="0"/>
              <a:t>13: </a:t>
            </a:r>
            <a:r>
              <a:rPr lang="en-US" dirty="0" smtClean="0"/>
              <a:t>Electromagnetic Induction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Induction</a:t>
            </a:r>
          </a:p>
          <a:p>
            <a:endParaRPr lang="en-US" dirty="0"/>
          </a:p>
          <a:p>
            <a:r>
              <a:rPr lang="en-US" dirty="0" smtClean="0"/>
              <a:t>Faraday’s Law</a:t>
            </a:r>
          </a:p>
          <a:p>
            <a:endParaRPr lang="en-US" dirty="0"/>
          </a:p>
          <a:p>
            <a:r>
              <a:rPr lang="en-US" dirty="0" smtClean="0"/>
              <a:t>Maxwell’s Equations</a:t>
            </a:r>
          </a:p>
        </p:txBody>
      </p:sp>
    </p:spTree>
    <p:extLst>
      <p:ext uri="{BB962C8B-B14F-4D97-AF65-F5344CB8AC3E}">
        <p14:creationId xmlns:p14="http://schemas.microsoft.com/office/powerpoint/2010/main" val="381859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Induction: Lenz’s Law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472" b="10644"/>
          <a:stretch/>
        </p:blipFill>
        <p:spPr>
          <a:xfrm>
            <a:off x="1204267" y="1852163"/>
            <a:ext cx="1741327" cy="27659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36" r="35818" b="10644"/>
          <a:stretch/>
        </p:blipFill>
        <p:spPr>
          <a:xfrm>
            <a:off x="3372390" y="1852163"/>
            <a:ext cx="1919416" cy="27659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20" b="10644"/>
          <a:stretch/>
        </p:blipFill>
        <p:spPr>
          <a:xfrm>
            <a:off x="5799437" y="1852163"/>
            <a:ext cx="1829899" cy="27659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5631" y="4920392"/>
            <a:ext cx="79797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Lenz’s Law</a:t>
            </a:r>
            <a:r>
              <a:rPr lang="en-US" dirty="0" smtClean="0"/>
              <a:t>: </a:t>
            </a:r>
            <a:r>
              <a:rPr lang="en-US" dirty="0" err="1" smtClean="0"/>
              <a:t>emf</a:t>
            </a:r>
            <a:r>
              <a:rPr lang="en-US" dirty="0" smtClean="0"/>
              <a:t> will be produced when the magnetic flux is changing as function of time.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The direction of the induced </a:t>
            </a:r>
            <a:r>
              <a:rPr lang="en-US" dirty="0" err="1" smtClean="0">
                <a:solidFill>
                  <a:srgbClr val="0070C0"/>
                </a:solidFill>
              </a:rPr>
              <a:t>emf</a:t>
            </a:r>
            <a:r>
              <a:rPr lang="en-US" dirty="0" smtClean="0">
                <a:solidFill>
                  <a:srgbClr val="0070C0"/>
                </a:solidFill>
              </a:rPr>
              <a:t> is as if the system is trying to maintain the original magnetic status</a:t>
            </a:r>
            <a:r>
              <a:rPr lang="en-US" dirty="0" smtClean="0"/>
              <a:t>; or equivalently, </a:t>
            </a:r>
            <a:r>
              <a:rPr lang="en-US" dirty="0" smtClean="0">
                <a:solidFill>
                  <a:srgbClr val="FF0000"/>
                </a:solidFill>
              </a:rPr>
              <a:t>the direction of any magnetic induction effect is such as to oppose the cause of the effect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41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Faraday’s Law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36" r="35818" b="10644"/>
          <a:stretch/>
        </p:blipFill>
        <p:spPr>
          <a:xfrm>
            <a:off x="3413578" y="1690689"/>
            <a:ext cx="1919416" cy="276598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97649" y="4739268"/>
                <a:ext cx="1499641" cy="70121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Φ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7649" y="4739268"/>
                <a:ext cx="1499641" cy="70121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662616" y="4859044"/>
            <a:ext cx="3671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(Faraday’s Law of induction)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486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emf</a:t>
            </a:r>
            <a:r>
              <a:rPr lang="en-US" dirty="0" smtClean="0"/>
              <a:t> </a:t>
            </a:r>
            <a:r>
              <a:rPr lang="en-US" dirty="0" smtClean="0"/>
              <a:t>in a conducting rod moving across a magnetic field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42" y="1833268"/>
            <a:ext cx="5175285" cy="459224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625021" y="2523289"/>
                <a:ext cx="1156792" cy="3693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𝑣𝐵𝐿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5021" y="2523289"/>
                <a:ext cx="1156792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3684" r="-5789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603415" y="4069492"/>
            <a:ext cx="3540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 closely related to Hall Effect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8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Faraday’s Law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4172" y="1071605"/>
            <a:ext cx="3470129" cy="57863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32036" y="3470641"/>
                <a:ext cx="3077894" cy="863185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Φ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∮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  <m:sup/>
                        <m:e>
                          <m:acc>
                            <m:accPr>
                              <m:chr m:val="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2036" y="3470641"/>
                <a:ext cx="3077894" cy="86318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28369" y="4744994"/>
            <a:ext cx="48492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any loop, the electric field in the path of the loop is related to the magnetic flux change enclosed in the loop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7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 Ampere’s Law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373" y="1352362"/>
            <a:ext cx="5668552" cy="24230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9933"/>
          <a:stretch/>
        </p:blipFill>
        <p:spPr>
          <a:xfrm>
            <a:off x="1211123" y="3937687"/>
            <a:ext cx="7019396" cy="9564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283904" y="5706491"/>
                <a:ext cx="4331314" cy="87415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  <m:sup/>
                        <m:e>
                          <m:acc>
                            <m:accPr>
                              <m:chr m:val="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</m:acc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</m:acc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𝑒𝑛𝑐𝑙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Φ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𝑑𝑡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3904" y="5706491"/>
                <a:ext cx="4331314" cy="87415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861368" y="4894106"/>
            <a:ext cx="3173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(Equivalent to the current term)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71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Maxwell’s Equation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965" y="3796642"/>
            <a:ext cx="5173045" cy="290528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149" y="1378358"/>
            <a:ext cx="6808811" cy="2317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48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145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Chapter 13: Electromagnetic Induction</vt:lpstr>
      <vt:lpstr>Induction: Lenz’s Law</vt:lpstr>
      <vt:lpstr>Faraday’s Law</vt:lpstr>
      <vt:lpstr>emf in a conducting rod moving across a magnetic field</vt:lpstr>
      <vt:lpstr>Faraday’s Law</vt:lpstr>
      <vt:lpstr>Revisit Ampere’s Law</vt:lpstr>
      <vt:lpstr>Maxwell’s Equation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29: Electromagnetic Induction</dc:title>
  <dc:creator>TeYu</dc:creator>
  <cp:lastModifiedBy>TEYU CHIEN</cp:lastModifiedBy>
  <cp:revision>6</cp:revision>
  <dcterms:created xsi:type="dcterms:W3CDTF">2014-12-10T16:53:07Z</dcterms:created>
  <dcterms:modified xsi:type="dcterms:W3CDTF">2018-11-13T23:53:35Z</dcterms:modified>
</cp:coreProperties>
</file>