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59" r:id="rId5"/>
    <p:sldId id="261" r:id="rId6"/>
    <p:sldId id="266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6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9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7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3C6D-FF4A-402B-99B0-6CDF49C3958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CED9-8722-4D7F-ABBC-54AC6C10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12: </a:t>
            </a:r>
            <a:r>
              <a:rPr lang="en-US" dirty="0" smtClean="0"/>
              <a:t>Sources of Magnetic </a:t>
            </a:r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3199"/>
            <a:ext cx="7886700" cy="3433763"/>
          </a:xfrm>
        </p:spPr>
        <p:txBody>
          <a:bodyPr/>
          <a:lstStyle/>
          <a:p>
            <a:r>
              <a:rPr lang="en-US" dirty="0" smtClean="0"/>
              <a:t>Electric Current Generates Magnetic Field</a:t>
            </a:r>
          </a:p>
          <a:p>
            <a:endParaRPr lang="en-US" dirty="0"/>
          </a:p>
          <a:p>
            <a:r>
              <a:rPr lang="en-US" dirty="0" smtClean="0"/>
              <a:t>Ampere’s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>
            <a:spLocks noChangeAspect="1"/>
          </p:cNvSpPr>
          <p:nvPr/>
        </p:nvSpPr>
        <p:spPr>
          <a:xfrm>
            <a:off x="4516191" y="4819071"/>
            <a:ext cx="91440" cy="914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 Current Generates Magnetic </a:t>
            </a:r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356" y="2125362"/>
            <a:ext cx="463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field generated from a moving charge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0" y="2693773"/>
                <a:ext cx="1949123" cy="7286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693773"/>
                <a:ext cx="1949123" cy="7286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023286" y="5873578"/>
            <a:ext cx="177114" cy="172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>
            <a:off x="3200400" y="5960076"/>
            <a:ext cx="8773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8486" y="6046573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86" y="6046573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t="-16667" r="-7250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3870" y="5861907"/>
                <a:ext cx="243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870" y="5861907"/>
                <a:ext cx="24333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0000" r="-27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6" idx="7"/>
          </p:cNvCxnSpPr>
          <p:nvPr/>
        </p:nvCxnSpPr>
        <p:spPr>
          <a:xfrm flipV="1">
            <a:off x="3174462" y="4863758"/>
            <a:ext cx="1397538" cy="1035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80168" y="4863758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168" y="4863758"/>
                <a:ext cx="2215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444" t="-16667" r="-7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3174462" y="5651157"/>
            <a:ext cx="334024" cy="2477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19939" y="5443083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39" y="5443083"/>
                <a:ext cx="22153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9444" t="-18333" r="-1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85874" y="4675352"/>
                <a:ext cx="279179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74" y="4675352"/>
                <a:ext cx="279179" cy="4140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71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87" t="14965" r="47928" b="8159"/>
          <a:stretch/>
        </p:blipFill>
        <p:spPr>
          <a:xfrm>
            <a:off x="0" y="0"/>
            <a:ext cx="916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3308" y="5785453"/>
            <a:ext cx="2957383" cy="147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19382" y="5783391"/>
            <a:ext cx="182880" cy="147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743089" y="4744930"/>
            <a:ext cx="91440" cy="914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 Current Generates Magnetic </a:t>
            </a:r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356" y="2125362"/>
            <a:ext cx="752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field generated from a section of current (a group of moving charges)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0" y="2693773"/>
                <a:ext cx="2198871" cy="79675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693773"/>
                <a:ext cx="2198871" cy="7967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215978" y="5857221"/>
            <a:ext cx="8773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62073" y="6050926"/>
                <a:ext cx="364138" cy="42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73" y="6050926"/>
                <a:ext cx="364138" cy="4238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401360" y="4789617"/>
            <a:ext cx="1397538" cy="1035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07066" y="4789617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66" y="4789617"/>
                <a:ext cx="22153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216" t="-16667" r="-7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401360" y="5577016"/>
            <a:ext cx="334024" cy="2477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46837" y="5368942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837" y="5368942"/>
                <a:ext cx="2215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667" t="-18333" r="-1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12772" y="4601211"/>
                <a:ext cx="279179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772" y="4601211"/>
                <a:ext cx="279179" cy="4140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6833" y="5531023"/>
                <a:ext cx="195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833" y="5531023"/>
                <a:ext cx="19569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7500" r="-3125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319382" y="5992019"/>
            <a:ext cx="18288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6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Current Generates Magnetic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1985319"/>
            <a:ext cx="625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field produced by an infinite long current-carrying wire.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8650" y="2885902"/>
                <a:ext cx="1962396" cy="6914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𝑟h𝑟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885902"/>
                <a:ext cx="1962396" cy="691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8650" y="4298149"/>
            <a:ext cx="831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 produced by a circular current-carrying loop. (with radius </a:t>
            </a:r>
            <a:r>
              <a:rPr lang="en-US" i="1" dirty="0" smtClean="0"/>
              <a:t>a</a:t>
            </a:r>
            <a:r>
              <a:rPr lang="en-US" dirty="0" smtClean="0"/>
              <a:t>, at a distance </a:t>
            </a:r>
            <a:r>
              <a:rPr lang="en-US" i="1" dirty="0" smtClean="0"/>
              <a:t>x</a:t>
            </a:r>
            <a:r>
              <a:rPr lang="en-US" dirty="0" smtClean="0"/>
              <a:t> away from the center of the loop along the axis)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7087" y="5331571"/>
                <a:ext cx="2745046" cy="8072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87" y="5331571"/>
                <a:ext cx="2745046" cy="8072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674" y="2411528"/>
            <a:ext cx="4987676" cy="17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wire carries a current I in a circular arc with radius R swept through an arbitrary angle </a:t>
            </a:r>
            <a:r>
              <a:rPr lang="en-US" i="1" dirty="0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. Calculate the magnetic field at the center of this arc at point 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50" y="3498035"/>
            <a:ext cx="3677700" cy="25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840448" y="880844"/>
            <a:ext cx="34143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840448" y="1779864"/>
            <a:ext cx="34143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12235" y="704675"/>
            <a:ext cx="15184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80745" y="1981200"/>
            <a:ext cx="15184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81087" y="335343"/>
                <a:ext cx="33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087" y="335343"/>
                <a:ext cx="33304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81087" y="1981200"/>
                <a:ext cx="33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087" y="1981200"/>
                <a:ext cx="33304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2338" y="704675"/>
            <a:ext cx="4071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straight long current-carrying wires are placed next to each other in parallel. What directions of the forces do the two wires feel?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123" y="3306660"/>
            <a:ext cx="8706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/>
              <a:t>Attract each other</a:t>
            </a:r>
          </a:p>
          <a:p>
            <a:pPr marL="457200" indent="-457200">
              <a:buAutoNum type="alphaUcPeriod"/>
            </a:pPr>
            <a:r>
              <a:rPr lang="en-US" sz="2400" dirty="0" smtClean="0"/>
              <a:t>Repel each other</a:t>
            </a:r>
          </a:p>
          <a:p>
            <a:pPr marL="457200" indent="-457200">
              <a:buAutoNum type="alphaUcPeriod"/>
            </a:pPr>
            <a:r>
              <a:rPr lang="en-US" sz="2400" dirty="0" smtClean="0"/>
              <a:t>No force</a:t>
            </a:r>
          </a:p>
          <a:p>
            <a:pPr marL="457200" indent="-457200">
              <a:buAutoNum type="alphaUcPeriod"/>
            </a:pPr>
            <a:r>
              <a:rPr lang="en-US" sz="2400" dirty="0" smtClean="0"/>
              <a:t>The top wire experiences a force go into the screen; while the bottom wire experiences a force go out of the screen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/>
              <a:t>The top wire experiences a force go </a:t>
            </a:r>
            <a:r>
              <a:rPr lang="en-US" sz="2400" dirty="0" smtClean="0"/>
              <a:t>out of </a:t>
            </a:r>
            <a:r>
              <a:rPr lang="en-US" sz="2400" dirty="0"/>
              <a:t>the screen; while the bottom wire experiences a force go </a:t>
            </a:r>
            <a:r>
              <a:rPr lang="en-US" sz="2400" dirty="0" smtClean="0"/>
              <a:t>into </a:t>
            </a:r>
            <a:r>
              <a:rPr lang="en-US" sz="2400" dirty="0"/>
              <a:t>the </a:t>
            </a:r>
            <a:r>
              <a:rPr lang="en-US" sz="2400" dirty="0" smtClean="0"/>
              <a:t>screen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4702" y="188773"/>
            <a:ext cx="407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Quiz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3117" y="6185644"/>
            <a:ext cx="46944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magnitude of the force?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7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Ampere’s </a:t>
            </a:r>
            <a:r>
              <a:rPr lang="en-US" dirty="0" smtClean="0"/>
              <a:t>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1807" y="1690689"/>
                <a:ext cx="2543453" cy="8631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𝑒𝑛𝑐𝑙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07" y="1690689"/>
                <a:ext cx="2543453" cy="8631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32173" y="1960605"/>
            <a:ext cx="2556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a closed “loop”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78" y="3159211"/>
            <a:ext cx="19774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use it?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1622" y="3791563"/>
            <a:ext cx="7391986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Choose a closed loop containing the point where you want to know the magnetic field.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choice of the loop better to have all the segments of the loop are either (a) perpendicular to the magnetic field; or (b) parallel to the magnetic field.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Do the integration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Find all enclosed current in the loop.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99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Ampere’s Law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9286" y="2776152"/>
            <a:ext cx="4847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400" dirty="0" smtClean="0"/>
              <a:t>Long straight current-carrying wire</a:t>
            </a:r>
          </a:p>
          <a:p>
            <a:pPr marL="342900" indent="-342900">
              <a:buAutoNum type="arabicParenBoth"/>
            </a:pPr>
            <a:r>
              <a:rPr lang="en-US" sz="2400" dirty="0" smtClean="0"/>
              <a:t>Current-carrying solenoid</a:t>
            </a:r>
          </a:p>
          <a:p>
            <a:pPr marL="342900" indent="-342900">
              <a:buAutoNum type="arabicParenBoth"/>
            </a:pPr>
            <a:r>
              <a:rPr lang="en-US" sz="2400" dirty="0" smtClean="0"/>
              <a:t>Current-carrying </a:t>
            </a:r>
            <a:r>
              <a:rPr lang="en-US" sz="2400" dirty="0" err="1" smtClean="0"/>
              <a:t>toroidal</a:t>
            </a:r>
            <a:r>
              <a:rPr lang="en-US" sz="2400" dirty="0" smtClean="0"/>
              <a:t> solenoid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8120" y="2119056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Try it!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88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309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Symbol</vt:lpstr>
      <vt:lpstr>Office Theme</vt:lpstr>
      <vt:lpstr>Chapter 12: Sources of Magnetic Fields</vt:lpstr>
      <vt:lpstr>Electric Current Generates Magnetic Field</vt:lpstr>
      <vt:lpstr>PowerPoint Presentation</vt:lpstr>
      <vt:lpstr>Electric Current Generates Magnetic Field</vt:lpstr>
      <vt:lpstr>Electric Current Generates Magnetic Field</vt:lpstr>
      <vt:lpstr>Example 12.2</vt:lpstr>
      <vt:lpstr>PowerPoint Presentation</vt:lpstr>
      <vt:lpstr>Ampere’s Law</vt:lpstr>
      <vt:lpstr>Ampere’s Law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28: Sources of Magnetic Field</dc:title>
  <dc:creator>TeYu</dc:creator>
  <cp:lastModifiedBy>TEYU CHIEN</cp:lastModifiedBy>
  <cp:revision>12</cp:revision>
  <dcterms:created xsi:type="dcterms:W3CDTF">2014-12-03T17:19:05Z</dcterms:created>
  <dcterms:modified xsi:type="dcterms:W3CDTF">2018-11-05T16:32:35Z</dcterms:modified>
</cp:coreProperties>
</file>