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  <p:sldId id="258" r:id="rId6"/>
    <p:sldId id="259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2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3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3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3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02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0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75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5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8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97E4B-1D35-4486-8226-E8DBFE75DF4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FCE01-F468-4895-A6A1-00C834BC7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6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Chapter </a:t>
            </a:r>
            <a:r>
              <a:rPr lang="en-US" altLang="zh-TW" dirty="0" smtClean="0"/>
              <a:t>11: </a:t>
            </a:r>
            <a:r>
              <a:rPr lang="en-US" altLang="zh-TW" dirty="0" smtClean="0"/>
              <a:t>Magnetic </a:t>
            </a:r>
            <a:r>
              <a:rPr lang="en-US" altLang="zh-TW" dirty="0" smtClean="0"/>
              <a:t>Forces </a:t>
            </a:r>
            <a:r>
              <a:rPr lang="en-US" altLang="zh-TW" dirty="0" smtClean="0"/>
              <a:t>and </a:t>
            </a:r>
            <a:r>
              <a:rPr lang="en-US" altLang="zh-TW" dirty="0" smtClean="0"/>
              <a:t>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Magnetic field and magnets</a:t>
            </a:r>
          </a:p>
          <a:p>
            <a:endParaRPr lang="en-US" dirty="0" smtClean="0"/>
          </a:p>
          <a:p>
            <a:r>
              <a:rPr lang="en-US" dirty="0"/>
              <a:t>Magnetic flux and Gauss’s law for magnetic field</a:t>
            </a:r>
          </a:p>
          <a:p>
            <a:endParaRPr lang="en-US" dirty="0"/>
          </a:p>
          <a:p>
            <a:r>
              <a:rPr lang="en-US" dirty="0"/>
              <a:t>Magnetic force on moving charged objects</a:t>
            </a:r>
          </a:p>
          <a:p>
            <a:endParaRPr lang="en-US" dirty="0"/>
          </a:p>
          <a:p>
            <a:r>
              <a:rPr lang="en-US" dirty="0"/>
              <a:t>Magnetic force on current-carrying wires</a:t>
            </a:r>
          </a:p>
          <a:p>
            <a:endParaRPr lang="en-US" dirty="0"/>
          </a:p>
          <a:p>
            <a:r>
              <a:rPr lang="en-US" dirty="0"/>
              <a:t>Magnetic potential energy and torque</a:t>
            </a:r>
          </a:p>
          <a:p>
            <a:endParaRPr lang="en-US" dirty="0"/>
          </a:p>
          <a:p>
            <a:r>
              <a:rPr lang="en-US" dirty="0"/>
              <a:t>Hall effect</a:t>
            </a:r>
          </a:p>
        </p:txBody>
      </p:sp>
    </p:spTree>
    <p:extLst>
      <p:ext uri="{BB962C8B-B14F-4D97-AF65-F5344CB8AC3E}">
        <p14:creationId xmlns:p14="http://schemas.microsoft.com/office/powerpoint/2010/main" val="32678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148281" y="5305168"/>
            <a:ext cx="3517557" cy="1112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07912" y="593125"/>
                <a:ext cx="279179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7912" y="593125"/>
                <a:ext cx="279179" cy="4140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108997" y="1290425"/>
            <a:ext cx="1362722" cy="175757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5" idx="2"/>
          </p:cNvCxnSpPr>
          <p:nvPr/>
        </p:nvCxnSpPr>
        <p:spPr>
          <a:xfrm>
            <a:off x="5247502" y="1007213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247502" y="1480889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247501" y="1933970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247501" y="2407646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247500" y="2864845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47500" y="3338521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7582737" y="1716762"/>
            <a:ext cx="0" cy="8979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590067" y="2023622"/>
                <a:ext cx="19569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0067" y="2023622"/>
                <a:ext cx="195695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34375" r="-34375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>
          <a:xfrm flipV="1">
            <a:off x="6108997" y="3155092"/>
            <a:ext cx="136272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5997979" y="1273850"/>
            <a:ext cx="3926" cy="176893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594663" y="3184880"/>
                <a:ext cx="3727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4663" y="3184880"/>
                <a:ext cx="372731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9672" r="-14754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625248" y="1973652"/>
                <a:ext cx="2387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248" y="1973652"/>
                <a:ext cx="238719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30769" r="-28205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403654" y="593125"/>
            <a:ext cx="44649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is the total force of this current-carrying loop in an uniform magnetic field?</a:t>
            </a:r>
          </a:p>
          <a:p>
            <a:endParaRPr lang="en-US" dirty="0"/>
          </a:p>
          <a:p>
            <a:r>
              <a:rPr lang="en-US" dirty="0" smtClean="0"/>
              <a:t>And what is the total torque of this current-carrying loop in an uniform magnetic field?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022389" y="2450757"/>
                <a:ext cx="838628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389" y="2450757"/>
                <a:ext cx="838628" cy="4140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178053" y="3196822"/>
                <a:ext cx="31620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𝐼𝐴𝐵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𝑑𝑖𝑟𝑒𝑐𝑡𝑖𝑜𝑛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053" y="3196822"/>
                <a:ext cx="3162019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771" t="-14754" r="-3083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439136" y="4518870"/>
                <a:ext cx="1508810" cy="4165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136" y="4518870"/>
                <a:ext cx="1508810" cy="41652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3838832" y="3663893"/>
            <a:ext cx="168527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i="1" dirty="0" smtClean="0"/>
              <a:t>A</a:t>
            </a:r>
            <a:r>
              <a:rPr lang="en-US" dirty="0" smtClean="0"/>
              <a:t>: the loop area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383060" y="5888110"/>
                <a:ext cx="971035" cy="4165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060" y="5888110"/>
                <a:ext cx="971035" cy="41652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222422" y="5389433"/>
            <a:ext cx="329231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Define: Magnetic dipole moment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863967" y="5574099"/>
                <a:ext cx="1382045" cy="4165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3967" y="5574099"/>
                <a:ext cx="1382045" cy="416524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664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Magnetic dipole moment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20314" y="2098704"/>
                <a:ext cx="971035" cy="4165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314" y="2098704"/>
                <a:ext cx="971035" cy="41652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759676" y="1600027"/>
            <a:ext cx="329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Define: Magnetic dipole moment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21261" y="2740924"/>
            <a:ext cx="469028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 loop of current is a magnetic dipole moment!!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146" y="3606439"/>
            <a:ext cx="3190516" cy="288569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1063" y="3237107"/>
            <a:ext cx="209729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Electrons in an atom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09506" y="3606439"/>
                <a:ext cx="1165511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9506" y="3606439"/>
                <a:ext cx="1165511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16667" b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83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Magnetic torque and potential energy of a magnetic dipole moment in magnetic field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23785" y="1690689"/>
            <a:ext cx="719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you remember the electric torque and potential energy of a electric dipole moment in electric field?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833835" y="4054815"/>
                <a:ext cx="1382045" cy="4165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3835" y="4054815"/>
                <a:ext cx="1382045" cy="41652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621480" y="4831470"/>
                <a:ext cx="1642757" cy="4140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480" y="4831470"/>
                <a:ext cx="1642757" cy="41408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973" y="2847553"/>
            <a:ext cx="4552377" cy="324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90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Magnetic torque and potential energy of a magnetic dipole moment in magnetic field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23785" y="1690689"/>
            <a:ext cx="719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you remember the electric torque and potential energy of a electric dipole moment in electric field?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13640" y="3045286"/>
                <a:ext cx="279179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3640" y="3045286"/>
                <a:ext cx="279179" cy="4140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>
            <a:stCxn id="5" idx="2"/>
          </p:cNvCxnSpPr>
          <p:nvPr/>
        </p:nvCxnSpPr>
        <p:spPr>
          <a:xfrm>
            <a:off x="4753230" y="3459374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753230" y="3933050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53229" y="4386131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753229" y="4859807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753228" y="5317006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753228" y="5790682"/>
            <a:ext cx="3048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 rot="1405490">
            <a:off x="5815912" y="4303751"/>
            <a:ext cx="832022" cy="16475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rot="1405490" flipH="1" flipV="1">
            <a:off x="6355642" y="3775158"/>
            <a:ext cx="12357" cy="6260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405490" flipV="1">
            <a:off x="5923005" y="4502496"/>
            <a:ext cx="38717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883829" y="4462138"/>
                <a:ext cx="19569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3829" y="4462138"/>
                <a:ext cx="195695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34375" r="-34375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506807" y="3502470"/>
                <a:ext cx="2455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6807" y="3502470"/>
                <a:ext cx="245516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26829" t="-16667" r="-70732" b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344765" y="4060730"/>
                <a:ext cx="25109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765" y="4060730"/>
                <a:ext cx="251094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29268" r="-2439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833835" y="4054815"/>
                <a:ext cx="1382045" cy="4165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3835" y="4054815"/>
                <a:ext cx="1382045" cy="41652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621480" y="4831470"/>
                <a:ext cx="1727973" cy="4140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480" y="4831470"/>
                <a:ext cx="1727973" cy="41408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922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85252" y="469557"/>
            <a:ext cx="312297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45662" y="535459"/>
                <a:ext cx="279179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662" y="535459"/>
                <a:ext cx="279179" cy="4140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5445662" y="1554966"/>
            <a:ext cx="3327635" cy="68572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845643" y="1862743"/>
            <a:ext cx="140043" cy="140043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985686" y="1941002"/>
            <a:ext cx="64008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519637" y="1571670"/>
                <a:ext cx="39677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⃑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9637" y="1571670"/>
                <a:ext cx="396775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0769" t="-16667" r="-44615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87029" y="1554966"/>
                <a:ext cx="38234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7029" y="1554966"/>
                <a:ext cx="382349" cy="307777"/>
              </a:xfrm>
              <a:prstGeom prst="rect">
                <a:avLst/>
              </a:prstGeom>
              <a:blipFill rotWithShape="0">
                <a:blip r:embed="rId4"/>
                <a:stretch>
                  <a:fillRect l="-3175" r="-7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29841" y="1202338"/>
            <a:ext cx="5021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 this moment, how will this electron move? Assuming the size of the wire is smaller than the radius of the circular motion of the electron.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24088" y="3937298"/>
            <a:ext cx="83492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UcPeriod"/>
            </a:pPr>
            <a:r>
              <a:rPr lang="en-US" dirty="0" smtClean="0"/>
              <a:t>Move upward and stay on top edge of the wire</a:t>
            </a:r>
          </a:p>
          <a:p>
            <a:pPr marL="342900" indent="-342900">
              <a:buAutoNum type="alphaUcPeriod"/>
            </a:pPr>
            <a:r>
              <a:rPr lang="en-US" dirty="0" smtClean="0"/>
              <a:t>Move upward then straight to the right after hitting the top edge of the wire</a:t>
            </a:r>
          </a:p>
          <a:p>
            <a:pPr marL="342900" indent="-342900">
              <a:buAutoNum type="alphaUcPeriod"/>
            </a:pPr>
            <a:r>
              <a:rPr lang="en-US" dirty="0" smtClean="0"/>
              <a:t>Move downward and stay on bottom edge of the wire</a:t>
            </a:r>
          </a:p>
          <a:p>
            <a:pPr marL="342900" indent="-342900">
              <a:buAutoNum type="alphaUcPeriod"/>
            </a:pPr>
            <a:r>
              <a:rPr lang="en-US" dirty="0" smtClean="0"/>
              <a:t>Move downward then straight to the right after hitting the bottom edge of the wire</a:t>
            </a:r>
          </a:p>
          <a:p>
            <a:pPr marL="342900" indent="-342900">
              <a:buAutoNum type="alphaUcPeriod"/>
            </a:pPr>
            <a:r>
              <a:rPr lang="en-US" dirty="0" smtClean="0"/>
              <a:t>Move straight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0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Hall effect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07" y="4182439"/>
            <a:ext cx="8614935" cy="1795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0216" y="1820562"/>
            <a:ext cx="81133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accumulated charges on the top/bottom of the wire will build up an electric field to prevent further charge build up.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built-up electric field could be measured by the potential difference between the top and bottom edges of the wire.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could be used to measure the magnetic field strength and the polarity of the moving charges.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64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56584" y="4026801"/>
            <a:ext cx="6830831" cy="26494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Magnetic field and </a:t>
            </a:r>
            <a:r>
              <a:rPr lang="en-US" dirty="0" smtClean="0"/>
              <a:t>magnets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004" y="1833170"/>
            <a:ext cx="2381250" cy="1790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743" y="4580799"/>
            <a:ext cx="1905000" cy="1905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53664" y="1463838"/>
            <a:ext cx="4877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magnet and the magnetic field produced by it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11998" y="4026801"/>
            <a:ext cx="667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Very similar to the electric dipole and the electric field produced by it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588245" y="3564885"/>
                <a:ext cx="5693995" cy="402931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The magnetic field,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dirty="0" smtClean="0"/>
                  <a:t>, has a unit of Tesla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245" y="3564885"/>
                <a:ext cx="5693995" cy="402931"/>
              </a:xfrm>
              <a:prstGeom prst="rect">
                <a:avLst/>
              </a:prstGeom>
              <a:blipFill rotWithShape="0">
                <a:blip r:embed="rId4"/>
                <a:stretch>
                  <a:fillRect l="-964" b="-24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832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the magnets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903" y="1466638"/>
            <a:ext cx="5173362" cy="28420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00674" y="4769708"/>
            <a:ext cx="734265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that possible to break the magnet until you have single “N” or “S”?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589903" y="5721178"/>
            <a:ext cx="507029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No!  </a:t>
            </a:r>
            <a:r>
              <a:rPr lang="en-US" sz="2000" dirty="0" smtClean="0">
                <a:sym typeface="Wingdings" panose="05000000000000000000" pitchFamily="2" charset="2"/>
              </a:rPr>
              <a:t>  There is no magnetic monopole exist!!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949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Magnetic flux and Gauss’s law for magnetic </a:t>
            </a:r>
            <a:r>
              <a:rPr lang="en-US" dirty="0" smtClean="0"/>
              <a:t>field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058" y="3993676"/>
            <a:ext cx="2381250" cy="1790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8726" y="1817085"/>
            <a:ext cx="8647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Gauss’s law for electric field</a:t>
            </a:r>
            <a:r>
              <a:rPr lang="en-US" dirty="0" smtClean="0"/>
              <a:t>: for an closed surface, the electric flux passing through the surface only depends on the total enclosed charges in it.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8726" y="3312436"/>
            <a:ext cx="8647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Gauss’s law for magnetic field</a:t>
            </a:r>
            <a:r>
              <a:rPr lang="en-US" dirty="0" smtClean="0"/>
              <a:t>: for an closed surface, the magnetic flux passing through the surface only depends on the total enclosed poles in it.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87612" y="2497299"/>
                <a:ext cx="2420213" cy="6473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  <m:sup/>
                        <m:e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</m:acc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𝑒𝑛𝑐𝑙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612" y="2497299"/>
                <a:ext cx="2420213" cy="64735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59569" y="6055630"/>
                <a:ext cx="2049857" cy="6473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  <m:sup/>
                        <m:e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acc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</m:acc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569" y="6055630"/>
                <a:ext cx="2049857" cy="64735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689446" y="6194642"/>
            <a:ext cx="3997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(since any “N” is accompanied by an “S”)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0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Magnetic force on moving charged 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8650" y="2046514"/>
            <a:ext cx="7564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Charged particles “moving” in magnetic field will feel a magnetic force: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20143" y="2802449"/>
                <a:ext cx="1740028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⃑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𝑞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0143" y="2802449"/>
                <a:ext cx="1740028" cy="4140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28650" y="3788228"/>
            <a:ext cx="81561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Charged particles “moving” in magnetic field and electric field will feel both magnetic and electric forces: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140854" y="4899988"/>
                <a:ext cx="2330446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𝑞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𝑞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854" y="4899988"/>
                <a:ext cx="2330446" cy="41408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402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60540" y="263611"/>
            <a:ext cx="312297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20950" y="329513"/>
                <a:ext cx="279179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950" y="329513"/>
                <a:ext cx="279179" cy="4140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5972433" y="1694772"/>
            <a:ext cx="140043" cy="140043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112476" y="1773031"/>
            <a:ext cx="64008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507874" y="1465483"/>
                <a:ext cx="24468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874" y="1465483"/>
                <a:ext cx="244682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7500" t="-14754" r="-7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13819" y="1386995"/>
                <a:ext cx="39568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819" y="1386995"/>
                <a:ext cx="395685" cy="307777"/>
              </a:xfrm>
              <a:prstGeom prst="rect">
                <a:avLst/>
              </a:prstGeom>
              <a:blipFill rotWithShape="0">
                <a:blip r:embed="rId4"/>
                <a:stretch>
                  <a:fillRect l="-13846" r="-13846" b="-2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51935" y="609600"/>
            <a:ext cx="46156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a particle with charge, +q, moving with a velocity toward right direction in a uniform magnetic field with the direction pointing into the screen, what direction of the magnetic force will this particle feels?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195978" y="3769327"/>
            <a:ext cx="46156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2400" dirty="0" smtClean="0"/>
              <a:t>Upward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Downward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Same as the velocity direction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Opposite of the velocity direction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Out of the screen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Into the screen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875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9656" y="936771"/>
                <a:ext cx="8432674" cy="1943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Example:</a:t>
                </a:r>
              </a:p>
              <a:p>
                <a:r>
                  <a:rPr lang="en-US" sz="2400" dirty="0" smtClean="0"/>
                  <a:t>A beam of proton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=1.6×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−19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 smtClean="0"/>
                  <a:t>) moves 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3.0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 smtClean="0"/>
                  <a:t> through a uniform 2.0-T magnetic field directed along the positive </a:t>
                </a:r>
                <a:r>
                  <a:rPr lang="en-US" sz="2400" i="1" dirty="0" smtClean="0"/>
                  <a:t>z</a:t>
                </a:r>
                <a:r>
                  <a:rPr lang="en-US" sz="2400" dirty="0" smtClean="0"/>
                  <a:t>-axis. The velocity of each proton lies in the </a:t>
                </a:r>
                <a:r>
                  <a:rPr lang="en-US" sz="2400" i="1" dirty="0" err="1" smtClean="0"/>
                  <a:t>xz</a:t>
                </a:r>
                <a:r>
                  <a:rPr lang="en-US" sz="2400" i="1" dirty="0" smtClean="0"/>
                  <a:t>-</a:t>
                </a:r>
                <a:r>
                  <a:rPr lang="en-US" sz="2400" dirty="0" smtClean="0"/>
                  <a:t>plane and is directed 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400" dirty="0" smtClean="0"/>
                  <a:t> to the +</a:t>
                </a:r>
                <a:r>
                  <a:rPr lang="en-US" sz="2400" i="1" dirty="0" smtClean="0"/>
                  <a:t>z</a:t>
                </a:r>
                <a:r>
                  <a:rPr lang="en-US" sz="2400" dirty="0" smtClean="0"/>
                  <a:t>-axis. Find the force on a proton.</a:t>
                </a:r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656" y="936771"/>
                <a:ext cx="8432674" cy="1943161"/>
              </a:xfrm>
              <a:prstGeom prst="rect">
                <a:avLst/>
              </a:prstGeom>
              <a:blipFill rotWithShape="0">
                <a:blip r:embed="rId2"/>
                <a:stretch>
                  <a:fillRect l="-1084" t="-2516" r="-578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267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60540" y="263611"/>
            <a:ext cx="312297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20950" y="329513"/>
                <a:ext cx="279179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950" y="329513"/>
                <a:ext cx="279179" cy="4140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5972433" y="1694772"/>
            <a:ext cx="140043" cy="140043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112476" y="1773031"/>
            <a:ext cx="64008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507874" y="1465483"/>
                <a:ext cx="24468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874" y="1465483"/>
                <a:ext cx="244682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7500" t="-14754" r="-7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13819" y="1386995"/>
                <a:ext cx="39568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819" y="1386995"/>
                <a:ext cx="395685" cy="307777"/>
              </a:xfrm>
              <a:prstGeom prst="rect">
                <a:avLst/>
              </a:prstGeom>
              <a:blipFill rotWithShape="0">
                <a:blip r:embed="rId4"/>
                <a:stretch>
                  <a:fillRect l="-13846" r="-13846" b="-2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51935" y="609600"/>
            <a:ext cx="46156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a particle with charge, +q, moving with a velocity toward right direction in a uniform magnetic field with the direction pointing into the screen, what type of the motion does this charged particle move?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17037" y="3769327"/>
            <a:ext cx="64240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2400" dirty="0" smtClean="0"/>
              <a:t>Circular motion with counterclockwise direction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Circular motion with clockwise direction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Parabolic motion toward upward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Parabolic motion toward downward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Straight motion with positive acceleration</a:t>
            </a:r>
          </a:p>
          <a:p>
            <a:pPr marL="342900" indent="-342900">
              <a:buAutoNum type="alphaUcPeriod"/>
            </a:pPr>
            <a:r>
              <a:rPr lang="en-US" sz="2400" dirty="0" smtClean="0"/>
              <a:t>Straight motion with negative acceleration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6025980" y="1152445"/>
            <a:ext cx="0" cy="53546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03639" y="833655"/>
                <a:ext cx="268535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3639" y="833655"/>
                <a:ext cx="268535" cy="41408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82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Magnetic force on current-carrying </a:t>
            </a:r>
            <a:r>
              <a:rPr lang="en-US" dirty="0" smtClean="0"/>
              <a:t>wires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75869" y="1293341"/>
            <a:ext cx="312297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x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536279" y="1359243"/>
                <a:ext cx="279179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279" y="1359243"/>
                <a:ext cx="279179" cy="4140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5536279" y="2700026"/>
            <a:ext cx="3327635" cy="14202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endCxn id="12" idx="1"/>
          </p:cNvCxnSpPr>
          <p:nvPr/>
        </p:nvCxnSpPr>
        <p:spPr>
          <a:xfrm>
            <a:off x="4926227" y="2767448"/>
            <a:ext cx="610052" cy="35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47048" y="2560404"/>
                <a:ext cx="19569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7048" y="2560404"/>
                <a:ext cx="195695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34375" r="-34375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55788" y="1859736"/>
            <a:ext cx="4975465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is the force feel by the current-carrying wire?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631387" y="3057822"/>
                <a:ext cx="2293641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⃑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387" y="3057822"/>
                <a:ext cx="2293641" cy="41408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86189" y="2657388"/>
            <a:ext cx="2586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electron has a force: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6189" y="3670808"/>
            <a:ext cx="4186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total force for electrons in the length L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733077" y="2929736"/>
            <a:ext cx="301752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237354" y="2944860"/>
                <a:ext cx="2387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7354" y="2944860"/>
                <a:ext cx="238719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28205" r="-30769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124760" y="4155663"/>
                <a:ext cx="2562881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⃑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760" y="4155663"/>
                <a:ext cx="2562881" cy="4140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001328" y="4207066"/>
            <a:ext cx="474899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: the total number of electrons in the length L)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86189" y="4706472"/>
            <a:ext cx="4745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total number of the electrons in the length 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124759" y="5183831"/>
                <a:ext cx="270663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759" y="5183831"/>
                <a:ext cx="2706638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2252" r="-2027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4001328" y="5143222"/>
            <a:ext cx="433740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: Volume; </a:t>
            </a:r>
            <a:r>
              <a:rPr lang="en-US" i="1" dirty="0" smtClean="0"/>
              <a:t>A</a:t>
            </a:r>
            <a:r>
              <a:rPr lang="en-US" dirty="0" smtClean="0"/>
              <a:t>: Cross-section area; </a:t>
            </a:r>
            <a:r>
              <a:rPr lang="en-US" i="1" dirty="0" smtClean="0"/>
              <a:t>L</a:t>
            </a:r>
            <a:r>
              <a:rPr lang="en-US" dirty="0" smtClean="0"/>
              <a:t>: Length)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05314" y="5642628"/>
            <a:ext cx="3150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total force feels by the wire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302064" y="6101425"/>
                <a:ext cx="1624163" cy="42389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⃑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064" y="6101425"/>
                <a:ext cx="1624163" cy="42389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347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4" grpId="0"/>
      <p:bldP spid="25" grpId="0" animBg="1"/>
      <p:bldP spid="26" grpId="0"/>
      <p:bldP spid="27" grpId="0"/>
      <p:bldP spid="28" grpId="0" animBg="1"/>
      <p:bldP spid="29" grpId="0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1201</Words>
  <Application>Microsoft Office PowerPoint</Application>
  <PresentationFormat>On-screen Show (4:3)</PresentationFormat>
  <Paragraphs>153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新細明體</vt:lpstr>
      <vt:lpstr>Arial</vt:lpstr>
      <vt:lpstr>Calibri</vt:lpstr>
      <vt:lpstr>Calibri Light</vt:lpstr>
      <vt:lpstr>Cambria Math</vt:lpstr>
      <vt:lpstr>Wingdings</vt:lpstr>
      <vt:lpstr>Office Theme</vt:lpstr>
      <vt:lpstr>Chapter 11: Magnetic Forces and Fields</vt:lpstr>
      <vt:lpstr>Magnetic field and magnets</vt:lpstr>
      <vt:lpstr>Breaking the magnets</vt:lpstr>
      <vt:lpstr>Magnetic flux and Gauss’s law for magnetic field</vt:lpstr>
      <vt:lpstr>Magnetic force on moving charged objects</vt:lpstr>
      <vt:lpstr>PowerPoint Presentation</vt:lpstr>
      <vt:lpstr>PowerPoint Presentation</vt:lpstr>
      <vt:lpstr>PowerPoint Presentation</vt:lpstr>
      <vt:lpstr>Magnetic force on current-carrying wires</vt:lpstr>
      <vt:lpstr>PowerPoint Presentation</vt:lpstr>
      <vt:lpstr>Magnetic dipole moment</vt:lpstr>
      <vt:lpstr>Magnetic torque and potential energy of a magnetic dipole moment in magnetic field</vt:lpstr>
      <vt:lpstr>Magnetic torque and potential energy of a magnetic dipole moment in magnetic field</vt:lpstr>
      <vt:lpstr>PowerPoint Presentation</vt:lpstr>
      <vt:lpstr>Hall effect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27: Magnetic Field and Magnetic Forces</dc:title>
  <dc:creator>teyuchien</dc:creator>
  <cp:lastModifiedBy>TEYU CHIEN</cp:lastModifiedBy>
  <cp:revision>25</cp:revision>
  <dcterms:created xsi:type="dcterms:W3CDTF">2014-11-24T06:47:18Z</dcterms:created>
  <dcterms:modified xsi:type="dcterms:W3CDTF">2018-10-29T15:52:23Z</dcterms:modified>
</cp:coreProperties>
</file>