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6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96FCD-3C2F-004B-A48F-E89756972845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B0D9-957D-0F4D-87C5-6F1CAC1F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29662BC-F864-8F45-9EF0-46AE2863ED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4FF549F8-662C-F646-AE7F-D086AE04AF5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72764537-D03B-B94C-A971-DD8E04A7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E6C27695-6063-8248-A841-6D3ECB734A94}"/>
              </a:ext>
            </a:extLst>
          </p:cNvPr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9C63-201D-8A4E-830C-E86DCD36C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65C87-3FE1-6E4D-B74E-F46B922AF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4F25F-82D5-2648-A059-25A0FDA6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FCEC-730C-9643-8EF9-95E9EEF1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2868E-3218-5A40-BF75-FD974C4B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C1E7-304B-7B47-B547-03CBAA46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BB4F6-FA80-6C4D-B6C0-54428E060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7C22D-C41D-6C44-BF9A-9D681575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7900-438D-0840-B821-D334D032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9BA3-883D-364D-AB3E-3DF2FD86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79BBA-FA9E-5646-A4BA-8313F405F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68E3F-B8ED-9F4C-98A2-B60B9E937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42785-2CEF-E24E-8CA7-2DDEAD49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B214D-9118-DC46-AC9A-8A61C7FD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8578-2196-D74E-BD92-12A96A64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49D6-503A-2E41-8331-B4BC51D3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67ECD-B0D9-784F-98C8-47A98C36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07576-887F-E84F-845E-B6DF87CF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3904-9BB5-2D45-9427-BC0168D9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A116-4359-F640-8448-20BE3B6C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A173-D2C2-DB44-A033-732B8097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D86A4-ADF6-E746-BE40-2860BCD19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33451-9A59-7C48-89B7-5E2F720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DD498-DADD-C141-98C2-7A404396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E1D9B-6A96-1C4A-B1A7-B11E2B32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82A4-1FC1-0244-B64C-C2522679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4DBE-0615-0A4A-8FC2-495574906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92C2A-CA25-734F-A480-6B0A0FD47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BA873-C720-7142-AD88-158D433A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FC8DA-B0EE-3B4A-B383-EAD51823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391B5-37F7-374C-A0E4-E53C8436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A6CA-5C00-4C44-88C4-088D3BE2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DB67-E59A-804B-A336-9CBD137E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F06BD-6A41-9943-92D1-B270F154D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F6ECB-7FF4-634D-8FBA-25E79B906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D583-3030-FE4C-A923-9C9D22587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B83FE-342D-A648-8F24-9FC2D313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CB5EA-DDCE-F04F-AB28-C28BD677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E7604-AD70-1B42-9398-153DF4F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0EF6-6E9A-AE4C-9585-942D7383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F8F3-64C5-7949-8282-B0FA0367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8F821-2AC6-ED44-A1B6-79639D6E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735B2-1A5F-1548-9994-9247001B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516A6-CD32-0B4C-9F0C-45F7B5A6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B7724-77DC-8740-BE7F-1726F50D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E33D0-B166-154A-82EF-414A8F33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AFB3-80CB-B149-A05A-2F628165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D6BF-A8E9-B74A-8F22-CDC852EDC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140C7-A609-E246-BB96-F45CB8F2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E3F08-2E5A-BD44-995F-0A8134C0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4E003-9D7A-1C45-9135-2859E28F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35C78-3BE3-5B47-942F-BB73E4DB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2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A36E-F250-904A-8C20-1616A1B3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7E185-DFE8-9147-918D-E52AB043B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79D0-F7B8-8C4B-A00C-857DFAF51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C2BB1-94D9-5A42-89CE-9EF3DCC7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8B7B4-0052-2743-B464-97CDC9F2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9761A-E4A0-7C4D-B154-9753178E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6AEC6-34D6-DB4E-8E22-7AB9B99A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35B24-03C6-2C46-A540-99E3A2AE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FFC1-DA20-C84C-9012-1542B2463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F9BF-F7F1-4B41-9182-B23084F82753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09428-CDA9-CE45-B456-CEFFBB85C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DA4FA-7392-DA4C-899A-28C545847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DA09-4CD6-3948-A4F0-26B0706B2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ASTR 2320 </a:t>
            </a:r>
            <a:br>
              <a:rPr lang="en-US" dirty="0"/>
            </a:br>
            <a:r>
              <a:rPr lang="en-US" dirty="0"/>
              <a:t>General Astronomy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The Sun – extras from </a:t>
            </a:r>
            <a:r>
              <a:rPr lang="en-US" dirty="0" err="1"/>
              <a:t>Ryden</a:t>
            </a:r>
            <a:r>
              <a:rPr lang="en-US" dirty="0"/>
              <a:t> &amp; Peterson Chapter 7</a:t>
            </a:r>
          </a:p>
          <a:p>
            <a:r>
              <a:rPr lang="en-US" dirty="0"/>
              <a:t>“Here comes the sun, and I say, It’s all right.”</a:t>
            </a:r>
          </a:p>
        </p:txBody>
      </p:sp>
      <p:pic>
        <p:nvPicPr>
          <p:cNvPr id="1026" name="Picture 2" descr="https://upload.wikimedia.org/wikipedia/commons/thumb/b/b4/The_Sun_by_the_Atmospheric_Imaging_Assembly_of_NASA%27s_Solar_Dynamics_Observatory_-_20100819.jpg/220px-The_Sun_by_the_Atmospheric_Imaging_Assembly_of_NASA%27s_Solar_Dynamics_Observatory_-_20100819.jpg">
            <a:extLst>
              <a:ext uri="{FF2B5EF4-FFF2-40B4-BE49-F238E27FC236}">
                <a16:creationId xmlns:a16="http://schemas.microsoft.com/office/drawing/2014/main" id="{BDDBCEF3-9990-ED48-B378-4C6534BD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0"/>
            <a:ext cx="279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6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0E33-4C6A-B544-85A8-04D7B0E6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source of opacity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2A7A-C469-2440-AB75-C9F16E2C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H- 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115C7-4BCC-AD48-B2B1-3BAAF928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7" y="2243931"/>
            <a:ext cx="9000671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F774-ED04-0C44-86CD-69D2AA7C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Solar Wind Astrophysics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9E4FF-E656-D344-8405-CD386071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690688"/>
            <a:ext cx="9705975" cy="45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F2D3-2CCE-5C43-BF6C-3C804CE8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Angular Momentum of </a:t>
            </a:r>
            <a:r>
              <a:rPr lang="en-US"/>
              <a:t>the Sun: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C644-4840-8B42-8615-68426506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1027906"/>
            <a:ext cx="6261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0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">
            <a:extLst>
              <a:ext uri="{FF2B5EF4-FFF2-40B4-BE49-F238E27FC236}">
                <a16:creationId xmlns:a16="http://schemas.microsoft.com/office/drawing/2014/main" id="{E9A188CD-1B80-6840-8947-52637E2F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12714"/>
            <a:ext cx="10296620" cy="763587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Blackbodies:  Planck and other Formulae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B2404-1B4F-7846-9506-8ED72393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876301"/>
            <a:ext cx="5572125" cy="3545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059EA-4744-FB46-9C98-A16598A2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3" y="3231574"/>
            <a:ext cx="6685130" cy="30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15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56</Words>
  <Application>Microsoft Macintosh PowerPoint</Application>
  <PresentationFormat>Widescreen</PresentationFormat>
  <Paragraphs>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 Unicode MS</vt:lpstr>
      <vt:lpstr>Arial</vt:lpstr>
      <vt:lpstr>Calibri</vt:lpstr>
      <vt:lpstr>Calibri Light</vt:lpstr>
      <vt:lpstr>Times New Roman</vt:lpstr>
      <vt:lpstr>Office Theme</vt:lpstr>
      <vt:lpstr>ASTR 2320  General Astronomy II</vt:lpstr>
      <vt:lpstr>Principle source of opacity</vt:lpstr>
      <vt:lpstr>Simple Solar Wind Astrophysics</vt:lpstr>
      <vt:lpstr>Angular Momentum of the Sun:</vt:lpstr>
      <vt:lpstr>Blackbodies:  Planck and other Formulae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Michael S. Brotherton</dc:creator>
  <cp:lastModifiedBy>Michael S. Brotherton</cp:lastModifiedBy>
  <cp:revision>5</cp:revision>
  <dcterms:created xsi:type="dcterms:W3CDTF">2021-02-01T21:05:23Z</dcterms:created>
  <dcterms:modified xsi:type="dcterms:W3CDTF">2021-02-02T05:46:28Z</dcterms:modified>
</cp:coreProperties>
</file>